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3097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2026-04-14T15:51:14Z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